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FB4D8-4A51-4F8A-822A-3F3B64D8D55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8658-152E-4E48-AB2B-65B5E42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7780075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2371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6721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368860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5532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1787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9646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1071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181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2281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46034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6673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2200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0925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464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0760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7414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B50A1C-2E01-4183-8ED0-0CC455B68F2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6CD256-7737-490B-84BD-A790E048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29965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jbcva.703@gmail.com" TargetMode="External"/><Relationship Id="rId2" Type="http://schemas.openxmlformats.org/officeDocument/2006/relationships/hyperlink" Target="http://www.mountjezreelbaptist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13F1E-1B3F-60BB-668B-2B6DBD632996}"/>
              </a:ext>
            </a:extLst>
          </p:cNvPr>
          <p:cNvSpPr txBox="1"/>
          <p:nvPr/>
        </p:nvSpPr>
        <p:spPr>
          <a:xfrm>
            <a:off x="343245" y="1968512"/>
            <a:ext cx="3548394" cy="31369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cap="all" dirty="0">
              <a:solidFill>
                <a:schemeClr val="accent1"/>
              </a:solidFill>
              <a:latin typeface="Aldhabi" panose="01000000000000000000" pitchFamily="2" charset="-78"/>
              <a:ea typeface="+mj-ea"/>
              <a:cs typeface="Aldhabi" panose="01000000000000000000" pitchFamily="2" charset="-78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solidFill>
                  <a:schemeClr val="accent1"/>
                </a:solidFill>
                <a:latin typeface="Amasis MT Pro" panose="02040504050005020304" pitchFamily="18" charset="0"/>
                <a:ea typeface="+mj-ea"/>
                <a:cs typeface="Aldhabi" panose="01000000000000000000" pitchFamily="2" charset="-78"/>
              </a:rPr>
              <a:t>We Welcome You!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dirty="0">
              <a:solidFill>
                <a:schemeClr val="accent1"/>
              </a:solidFill>
              <a:latin typeface="Amasis MT Pro" panose="02040504050005020304" pitchFamily="18" charset="0"/>
              <a:ea typeface="+mj-ea"/>
              <a:cs typeface="Aldhabi" panose="01000000000000000000" pitchFamily="2" charset="-78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solidFill>
                  <a:schemeClr val="accent1"/>
                </a:solidFill>
                <a:latin typeface="Amasis MT Pro" panose="02040504050005020304" pitchFamily="18" charset="0"/>
                <a:ea typeface="+mj-ea"/>
                <a:cs typeface="Aldhabi" panose="01000000000000000000" pitchFamily="2" charset="-78"/>
              </a:rPr>
              <a:t>Mt. Jezreel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solidFill>
                  <a:schemeClr val="accent1"/>
                </a:solidFill>
                <a:latin typeface="Amasis MT Pro" panose="02040504050005020304" pitchFamily="18" charset="0"/>
                <a:ea typeface="+mj-ea"/>
                <a:cs typeface="Aldhabi" panose="01000000000000000000" pitchFamily="2" charset="-78"/>
              </a:rPr>
              <a:t>Baptist Church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dirty="0">
              <a:solidFill>
                <a:schemeClr val="accent1"/>
              </a:solidFill>
              <a:latin typeface="Amasis MT Pro" panose="02040504050005020304" pitchFamily="18" charset="0"/>
              <a:ea typeface="+mj-ea"/>
              <a:cs typeface="Aldhabi" panose="01000000000000000000" pitchFamily="2" charset="-78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solidFill>
                  <a:schemeClr val="accent1"/>
                </a:solidFill>
                <a:latin typeface="Amasis MT Pro" panose="02040504050005020304" pitchFamily="18" charset="0"/>
                <a:ea typeface="+mj-ea"/>
                <a:cs typeface="Aldhabi" panose="01000000000000000000" pitchFamily="2" charset="-78"/>
              </a:rPr>
              <a:t>Rev. Anthony T. Oliver, Pastor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8852F-8E04-85A7-2895-30A315E03D0B}"/>
              </a:ext>
            </a:extLst>
          </p:cNvPr>
          <p:cNvSpPr txBox="1"/>
          <p:nvPr/>
        </p:nvSpPr>
        <p:spPr>
          <a:xfrm>
            <a:off x="1303737" y="3593432"/>
            <a:ext cx="7768073" cy="1195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3BD0F-638C-13D4-3066-740DAFCBC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25" y="459208"/>
            <a:ext cx="5205056" cy="5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1269"/>
      </p:ext>
    </p:extLst>
  </p:cSld>
  <p:clrMapOvr>
    <a:masterClrMapping/>
  </p:clrMapOvr>
  <p:transition spd="slow" advClick="0" advTm="4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0144-7451-6246-7ACB-D8CF5E0287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19035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Tuesday noon day Prayer CALL @ 12:00p.m. (noon) </a:t>
            </a:r>
            <a:r>
              <a:rPr lang="en-US" sz="4400" dirty="0"/>
              <a:t>Call#:</a:t>
            </a:r>
          </a:p>
          <a:p>
            <a:pPr marL="0" indent="0" algn="ctr">
              <a:buNone/>
            </a:pPr>
            <a:r>
              <a:rPr lang="en-US" sz="5400" dirty="0"/>
              <a:t>725-735-9830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FAA475-775D-5B45-9230-5E070C31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2606" y="242231"/>
            <a:ext cx="1753995" cy="22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2618"/>
      </p:ext>
    </p:extLst>
  </p:cSld>
  <p:clrMapOvr>
    <a:masterClrMapping/>
  </p:clrMapOvr>
  <p:transition spd="slow" advClick="0" advTm="6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group of men in a religious manner&#10;&#10;Description automatically generated with medium confidence">
            <a:extLst>
              <a:ext uri="{FF2B5EF4-FFF2-40B4-BE49-F238E27FC236}">
                <a16:creationId xmlns:a16="http://schemas.microsoft.com/office/drawing/2014/main" id="{9DF89AF1-D4FB-C8DA-3277-172D1B4C3D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646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14C43-2781-707B-9C46-B68E4D275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Wednesday night bible study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@7:30p.m. on Wednesdays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Facebook @mount Jezreel Baptist church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 (stay alert for updates)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Instagram- @mjbc317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Call#: 725-735-9830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76237-76C9-161B-5E1F-B95F7647E981}"/>
              </a:ext>
            </a:extLst>
          </p:cNvPr>
          <p:cNvSpPr/>
          <p:nvPr/>
        </p:nvSpPr>
        <p:spPr>
          <a:xfrm>
            <a:off x="6892414" y="3706762"/>
            <a:ext cx="4218038" cy="973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Last Wednesdays of the month in person! TBA</a:t>
            </a:r>
          </a:p>
        </p:txBody>
      </p:sp>
    </p:spTree>
    <p:extLst>
      <p:ext uri="{BB962C8B-B14F-4D97-AF65-F5344CB8AC3E}">
        <p14:creationId xmlns:p14="http://schemas.microsoft.com/office/powerpoint/2010/main" val="1980271143"/>
      </p:ext>
    </p:extLst>
  </p:cSld>
  <p:clrMapOvr>
    <a:masterClrMapping/>
  </p:clrMapOvr>
  <p:transition spd="slow" advClick="0" advTm="6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7AD39-C9CA-B843-78EC-331F52D8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68" y="149087"/>
            <a:ext cx="5116664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8755"/>
      </p:ext>
    </p:extLst>
  </p:cSld>
  <p:clrMapOvr>
    <a:masterClrMapping/>
  </p:clrMapOvr>
  <p:transition spd="slow" advClick="0" advTm="6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D2717-8741-59CA-874A-1FEA5161610E}"/>
              </a:ext>
            </a:extLst>
          </p:cNvPr>
          <p:cNvSpPr txBox="1"/>
          <p:nvPr/>
        </p:nvSpPr>
        <p:spPr>
          <a:xfrm>
            <a:off x="685801" y="2286000"/>
            <a:ext cx="5326380" cy="3800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600" cap="all" dirty="0">
                <a:solidFill>
                  <a:srgbClr val="FF0000"/>
                </a:solidFill>
              </a:rPr>
              <a:t>Please have your child(ren) dress down 1st , 2nd, 3</a:t>
            </a:r>
            <a:r>
              <a:rPr lang="en-US" sz="3600" cap="all" baseline="30000" dirty="0">
                <a:solidFill>
                  <a:srgbClr val="FF0000"/>
                </a:solidFill>
              </a:rPr>
              <a:t>rd</a:t>
            </a:r>
            <a:r>
              <a:rPr lang="en-US" sz="3600" cap="all" dirty="0">
                <a:solidFill>
                  <a:srgbClr val="FF0000"/>
                </a:solidFill>
              </a:rPr>
              <a:t> and 5th Sundays!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7B7C6-6158-A3F3-93FC-18B87B73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30" y="65645"/>
            <a:ext cx="5196383" cy="6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4359"/>
      </p:ext>
    </p:extLst>
  </p:cSld>
  <p:clrMapOvr>
    <a:masterClrMapping/>
  </p:clrMapOvr>
  <p:transition spd="slow" advClick="0" advTm="6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4" name="Rectangle 3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9C633-3389-D6C0-8681-D615C43B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37" y="106959"/>
            <a:ext cx="4966449" cy="6644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9B705-A397-B9F0-5126-E714DF50268C}"/>
              </a:ext>
            </a:extLst>
          </p:cNvPr>
          <p:cNvSpPr txBox="1"/>
          <p:nvPr/>
        </p:nvSpPr>
        <p:spPr>
          <a:xfrm>
            <a:off x="7924800" y="1513114"/>
            <a:ext cx="3439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Next meeting March 1</a:t>
            </a:r>
            <a:r>
              <a:rPr lang="en-US" sz="3600" baseline="30000" dirty="0">
                <a:solidFill>
                  <a:srgbClr val="7030A0"/>
                </a:solidFill>
              </a:rPr>
              <a:t>st</a:t>
            </a:r>
            <a:r>
              <a:rPr lang="en-US" sz="3600" dirty="0">
                <a:solidFill>
                  <a:srgbClr val="7030A0"/>
                </a:solidFill>
              </a:rPr>
              <a:t> @ Noon!</a:t>
            </a:r>
          </a:p>
        </p:txBody>
      </p:sp>
    </p:spTree>
    <p:extLst>
      <p:ext uri="{BB962C8B-B14F-4D97-AF65-F5344CB8AC3E}">
        <p14:creationId xmlns:p14="http://schemas.microsoft.com/office/powerpoint/2010/main" val="2816294615"/>
      </p:ext>
    </p:extLst>
  </p:cSld>
  <p:clrMapOvr>
    <a:masterClrMapping/>
  </p:clrMapOvr>
  <p:transition spd="slow" advClick="0" advTm="6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AE0D413-3E66-4B0D-8FF6-E844E6B0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833AB9-605B-4FCD-AEA3-0556375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25FAD-4BD6-2D73-785D-E89A77154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80000">
            <a:off x="2010492" y="157936"/>
            <a:ext cx="5070149" cy="6542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4DDE51-1D79-F227-06C6-D52D37ABDDBA}"/>
              </a:ext>
            </a:extLst>
          </p:cNvPr>
          <p:cNvSpPr txBox="1"/>
          <p:nvPr/>
        </p:nvSpPr>
        <p:spPr>
          <a:xfrm>
            <a:off x="7079227" y="2455704"/>
            <a:ext cx="4296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Next Rehearsal:</a:t>
            </a:r>
          </a:p>
          <a:p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April 5, 2025</a:t>
            </a:r>
          </a:p>
        </p:txBody>
      </p:sp>
    </p:spTree>
    <p:extLst>
      <p:ext uri="{BB962C8B-B14F-4D97-AF65-F5344CB8AC3E}">
        <p14:creationId xmlns:p14="http://schemas.microsoft.com/office/powerpoint/2010/main" val="4228592252"/>
      </p:ext>
    </p:extLst>
  </p:cSld>
  <p:clrMapOvr>
    <a:masterClrMapping/>
  </p:clrMapOvr>
  <p:transition spd="slow" advClick="0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2BE8-70D4-2B9C-BD70-C779A5CC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OFFERING- GIVELIFY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48E23-3BD8-F127-267E-9E4A2E5F302D}"/>
              </a:ext>
            </a:extLst>
          </p:cNvPr>
          <p:cNvSpPr txBox="1"/>
          <p:nvPr/>
        </p:nvSpPr>
        <p:spPr>
          <a:xfrm>
            <a:off x="2104103" y="2517058"/>
            <a:ext cx="813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Mt. Jezreel Baptist Church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ALEXANDRIA, 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Impact" panose="020B080603090205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Impact" panose="020B0806030902050204"/>
              </a:rPr>
              <a:t>CHURCH OFFERING ON WEBSITE- COMING SOON!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50359"/>
      </p:ext>
    </p:extLst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75A1-F28A-3A3A-9F48-BC00F537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E0BFC-0B32-E738-9C9F-E6A570FDFDFD}"/>
              </a:ext>
            </a:extLst>
          </p:cNvPr>
          <p:cNvSpPr txBox="1"/>
          <p:nvPr/>
        </p:nvSpPr>
        <p:spPr>
          <a:xfrm>
            <a:off x="1179871" y="2271252"/>
            <a:ext cx="9625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FACEBOOK- MOUNT JEZREEL BAPTIST CHURCH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Impact" panose="020B080603090205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  <a:hlinkClick r:id="rId2"/>
              </a:rPr>
              <a:t>www.mountjezreelbaptist.org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INSTAGRAM- @MJBC317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CHURCH PHONE NUMER: 703-564-4850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CHURCH EMAIL: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  <a:hlinkClick r:id="rId3"/>
              </a:rPr>
              <a:t>mjbcva.703@gmail.com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10232"/>
      </p:ext>
    </p:extLst>
  </p:cSld>
  <p:clrMapOvr>
    <a:masterClrMapping/>
  </p:clrMapOvr>
  <p:transition spd="slow" advClick="0" advTm="7000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27327</TotalTime>
  <Words>154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Aldhabi</vt:lpstr>
      <vt:lpstr>Amasis MT Pro</vt:lpstr>
      <vt:lpstr>Aptos</vt:lpstr>
      <vt:lpstr>Arial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OFFERING- GIVELIFY APP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BPD Membership</dc:creator>
  <cp:lastModifiedBy>BPD Membership</cp:lastModifiedBy>
  <cp:revision>29</cp:revision>
  <dcterms:created xsi:type="dcterms:W3CDTF">2024-05-08T17:30:46Z</dcterms:created>
  <dcterms:modified xsi:type="dcterms:W3CDTF">2025-02-26T03:44:52Z</dcterms:modified>
</cp:coreProperties>
</file>